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67" r:id="rId2"/>
    <p:sldId id="256" r:id="rId3"/>
    <p:sldId id="269" r:id="rId4"/>
    <p:sldId id="272" r:id="rId5"/>
    <p:sldId id="273" r:id="rId6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3813" autoAdjust="0"/>
  </p:normalViewPr>
  <p:slideViewPr>
    <p:cSldViewPr>
      <p:cViewPr>
        <p:scale>
          <a:sx n="66" d="100"/>
          <a:sy n="66" d="100"/>
        </p:scale>
        <p:origin x="-2088" y="-5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CC640-D59F-4E3A-A5CB-0DDD2C1F44FF}" type="datetimeFigureOut">
              <a:rPr lang="he-IL" smtClean="0"/>
              <a:t>ט"ז/תמוז/תשע"ד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982A2-C7F8-496A-962F-D868CB78648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10924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CC640-D59F-4E3A-A5CB-0DDD2C1F44FF}" type="datetimeFigureOut">
              <a:rPr lang="he-IL" smtClean="0"/>
              <a:t>ט"ז/תמוז/תשע"ד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982A2-C7F8-496A-962F-D868CB78648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89356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CC640-D59F-4E3A-A5CB-0DDD2C1F44FF}" type="datetimeFigureOut">
              <a:rPr lang="he-IL" smtClean="0"/>
              <a:t>ט"ז/תמוז/תשע"ד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982A2-C7F8-496A-962F-D868CB78648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75282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CC640-D59F-4E3A-A5CB-0DDD2C1F44FF}" type="datetimeFigureOut">
              <a:rPr lang="he-IL" smtClean="0"/>
              <a:t>ט"ז/תמוז/תשע"ד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982A2-C7F8-496A-962F-D868CB78648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13083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CC640-D59F-4E3A-A5CB-0DDD2C1F44FF}" type="datetimeFigureOut">
              <a:rPr lang="he-IL" smtClean="0"/>
              <a:t>ט"ז/תמוז/תשע"ד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982A2-C7F8-496A-962F-D868CB78648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53251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CC640-D59F-4E3A-A5CB-0DDD2C1F44FF}" type="datetimeFigureOut">
              <a:rPr lang="he-IL" smtClean="0"/>
              <a:t>ט"ז/תמוז/תשע"ד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982A2-C7F8-496A-962F-D868CB78648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517799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CC640-D59F-4E3A-A5CB-0DDD2C1F44FF}" type="datetimeFigureOut">
              <a:rPr lang="he-IL" smtClean="0"/>
              <a:t>ט"ז/תמוז/תשע"ד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982A2-C7F8-496A-962F-D868CB78648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644193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CC640-D59F-4E3A-A5CB-0DDD2C1F44FF}" type="datetimeFigureOut">
              <a:rPr lang="he-IL" smtClean="0"/>
              <a:t>ט"ז/תמוז/תשע"ד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982A2-C7F8-496A-962F-D868CB78648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41161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CC640-D59F-4E3A-A5CB-0DDD2C1F44FF}" type="datetimeFigureOut">
              <a:rPr lang="he-IL" smtClean="0"/>
              <a:t>ט"ז/תמוז/תשע"ד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982A2-C7F8-496A-962F-D868CB78648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14321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CC640-D59F-4E3A-A5CB-0DDD2C1F44FF}" type="datetimeFigureOut">
              <a:rPr lang="he-IL" smtClean="0"/>
              <a:t>ט"ז/תמוז/תשע"ד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982A2-C7F8-496A-962F-D868CB78648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94590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CC640-D59F-4E3A-A5CB-0DDD2C1F44FF}" type="datetimeFigureOut">
              <a:rPr lang="he-IL" smtClean="0"/>
              <a:t>ט"ז/תמוז/תשע"ד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982A2-C7F8-496A-962F-D868CB78648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77035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ACC640-D59F-4E3A-A5CB-0DDD2C1F44FF}" type="datetimeFigureOut">
              <a:rPr lang="he-IL" smtClean="0"/>
              <a:t>ט"ז/תמוז/תשע"ד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C982A2-C7F8-496A-962F-D868CB78648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40822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wstevie\Desktop\Tes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80512" cy="5500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-36512" y="5408056"/>
            <a:ext cx="9180512" cy="1477328"/>
          </a:xfrm>
          <a:prstGeom prst="rect">
            <a:avLst/>
          </a:prstGeom>
          <a:solidFill>
            <a:srgbClr val="00B050"/>
          </a:solidFill>
        </p:spPr>
        <p:txBody>
          <a:bodyPr wrap="square" rtlCol="1">
            <a:spAutoFit/>
          </a:bodyPr>
          <a:lstStyle/>
          <a:p>
            <a:pPr algn="l"/>
            <a:r>
              <a:rPr lang="en-US" sz="3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Recently, the pro-terrorist campaign of “AAA–Ads Against Apartheid” shocked the </a:t>
            </a:r>
            <a:br>
              <a:rPr lang="en-US" sz="3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Boston Subway passengers</a:t>
            </a:r>
            <a:endParaRPr lang="he-IL" sz="3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9" name="Picture 5" descr="M:\ICT's Logos &amp; Templates\לוגו חדש קרן דניאל\IDC_ICT Logo_E_W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89" t="33917" r="18745" b="37476"/>
          <a:stretch/>
        </p:blipFill>
        <p:spPr bwMode="auto">
          <a:xfrm>
            <a:off x="6372200" y="6021288"/>
            <a:ext cx="2780251" cy="873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6235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User\Desktop\Boston subway ads\Screen-shot-2014-06-07-at-10_25_21-AM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31926"/>
            <a:ext cx="9144000" cy="6556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8651"/>
            <a:ext cx="9144000" cy="1446550"/>
          </a:xfrm>
          <a:prstGeom prst="rect">
            <a:avLst/>
          </a:prstGeom>
          <a:solidFill>
            <a:srgbClr val="00B050"/>
          </a:solidFill>
        </p:spPr>
        <p:txBody>
          <a:bodyPr wrap="square" rtlCol="1">
            <a:spAutoFit/>
          </a:bodyPr>
          <a:lstStyle/>
          <a:p>
            <a:pPr algn="l"/>
            <a:r>
              <a:rPr lang="en-US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Claiming that Israel is </a:t>
            </a:r>
            <a:br>
              <a:rPr lang="en-US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destroying  Palestinian homes </a:t>
            </a:r>
            <a:endParaRPr lang="he-IL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5" descr="M:\ICT's Logos &amp; Templates\לוגו חדש קרן דניאל\IDC_ICT Logo_E_W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89" t="33917" r="18745" b="37476"/>
          <a:stretch/>
        </p:blipFill>
        <p:spPr bwMode="auto">
          <a:xfrm>
            <a:off x="6358543" y="34759"/>
            <a:ext cx="2780251" cy="873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5655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Boston subway ads\the-gaza-terrorist-group-hamas-shoots-innocent-israeli-citizens-from-residential-buildings-of-civilians-in-gaza-and-do-double-war-crime-by-tha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404" y="0"/>
            <a:ext cx="9166403" cy="5721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0" y="5083460"/>
            <a:ext cx="9202520" cy="1801923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-176989" y="5112489"/>
            <a:ext cx="9356374" cy="17543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When you are launching rockets from your homes in order to destroy Israeli homes, </a:t>
            </a:r>
          </a:p>
          <a:p>
            <a:pPr algn="ctr"/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don’t be surprised if you will remain HOMELESS</a:t>
            </a:r>
            <a:endParaRPr lang="he-IL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5" descr="M:\ICT's Logos &amp; Templates\לוגו חדש קרן דניאל\IDC_ICT Logo_E_W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89" t="33917" r="18745" b="37476"/>
          <a:stretch/>
        </p:blipFill>
        <p:spPr bwMode="auto">
          <a:xfrm>
            <a:off x="16498" y="13925"/>
            <a:ext cx="2780251" cy="873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2839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204699" y="1129968"/>
            <a:ext cx="502880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3000" b="1" dirty="0" smtClean="0">
                <a:solidFill>
                  <a:schemeClr val="bg1"/>
                </a:solidFill>
              </a:rPr>
              <a:t>Israel defend itself selectively as the Palestinian bombarding Israeli civilian homes indiscriminately</a:t>
            </a:r>
            <a:endParaRPr lang="he-IL" sz="3000" b="1" dirty="0">
              <a:solidFill>
                <a:schemeClr val="bg1"/>
              </a:solidFill>
            </a:endParaRPr>
          </a:p>
        </p:txBody>
      </p:sp>
      <p:sp>
        <p:nvSpPr>
          <p:cNvPr id="3" name="AutoShape 2" descr="data:image/jpeg;base64,/9j/4AAQSkZJRgABAQAAAQABAAD/2wCEAAkGBxQTEhUUExQWFhQXGBwYGBYYGBgcHhscHhocGhwaGhoYHCkgGhwlHBgaITEhJSkrLi4uGB8zODMsNygtLisBCgoKDg0OGxAQGiwkHCQsLCwsLCwsLCwsLCwsLCwsLCwsLCwsLCwsLCwsLCwsLCwsLCwsLCwsLCwsLCwsLCw3LP/AABEIALoBDwMBIgACEQEDEQH/xAAcAAACAwEBAQEAAAAAAAAAAAAEBQIDBgcBAAj/xABIEAABAgMFBQUDCQYFAwUBAAABAhEAAyEEEjFBUQUiYXGBBhORobEywfAUIyRCUmJy0eEHM4KissIVY3OS8UOT0hc0o7PiFv/EABkBAAMBAQEAAAAAAAAAAAAAAAECAwAEBf/EACQRAAICAgICAgMBAQAAAAAAAAABAhEDIRIxMkEiUQQTYYEz/9oADAMBAAIRAxEAPwAcRHMGPc48R8eMQKGo/Z0PpKz/AJR/rRHRCHFY5/8As5/fzP8AS/vDekbPa01Vy5Le+qgZqAEOa9BzUI6cb+Jz5PIMQo4HHXXj+kWB2VjgYSLlyZYadMYv9aaodQCeZ6pEZ/bu25CTcRPEsrlqurN9sFbwJHJIZQdwY3JMVRadjZK2Ic4kRoyTrHMbLtiz31JK+8XdBBVLmMWADpviu8oq4hJ1gz/G0PuWcK5pQkeLGrAdXhFLi9jyjy6N1PIJRmb26x4G90uk+WbRe8YCVtpckKLSpT4qUSa5sFKCRgKAZQrmds3UQu1LWNJSV+spAHiYfmhf1s6iqeEneLNUu+DtXSusJ7ftBN5RBBB1UGLjm+BjnKO0aSd2RMWrG9MUlPCpJUrygj5Zal1TKlopnfX5m4IlOTZSMEkajY21TIld2yllyQN1ISCwuu5PF2zi+0doJ7XrstCRiVFRDcyUgeEY5dgtK/3loUkN7KClAH/b3vFUVf8A8zJe8sGYv7SqnDJS3MDm/sbgr6HVs7aAO9rBq12UAojpKSVQom9oknCXaJh1WeH+atx0TBknZ8tLbulMdXwp/wAReJYGCQOQHLECE5DcfoVSNqWuZVEhCBi6lKX1wQB4mPkWW2LqqeENQplolpBGdVBSvAw3WtKUutQSAwdSgK/nCa3dpZUsG4UzOSnrgwSKkPnwgcvoPEzUyVMxvPwI94aB5c9QYqQoNmhVX8jlDgEKAat4bubgRWbEahvGkOpIDjRfYO2dplFpdqX+CaLwP/dDj+FQjU2P9ps5A+ekIWM1S1lJr90hQP8AuEYteziSadC3wYDOz7peqOIceLYw37APGdp2d27kTgbiJl5NFJN2hxFQovE7R2oWzhCUAYlRfzpHEpBmoUSmatIUzlJZ+ZFaQ1/wuzKqozJ5B9ogn+aY+POFlL+mUDZbZ7dfVFrSlWN2WAo+CUqVCGb2qvkKuz5hwq6fNagfKkVSVSkBpdmFAwvqAGL4B9dIn8vmgbvdy891LnzYeULYaM5ZNpTpKiULnSy5coWpjzCaEjlGi2X+0G1pNZkueBktISvlel3fEpJgE2cEl2JxLUJ1JH5RTO2WlWID1xAyiiyMRwT7NpYf2mS2+kSJko1qg96mnIJV/KY0ezO1Nkn0lWhBP2VEoV/tmBJ8o43O2YQBdUoDL6w8FP5QLaJK7hdKVAhtMX5gxVZSbxI/QxfjETHALBtKZZh8zNnSGDXUqNytXuh0eIjQ7L/aHbU0UZFpGpFxXUyy38sUWRE3iZ13z4Ry3ZUsWDay0TFXbOEm4ApSUgKBKFKAVvMNwA0ck5Q5sP7S5RH0iRMk8UHvU5VoEr8EmAe3U2TapEu22aZfTLV3MxYSpJCSLybyVgKopQo3/WeBNpq0aCrTFKoiE+MekR8/v/SOM7S6y7XVZiVJniQVC5eupUS1WSFJNaPhE1doL4ClfKZ5O6Sp0A6BlqQGx+rnF2zbMlfeBSApgkhyabzaw7syEoSm6kDeegA+BG5VoHEV2OdNLhFnlpwreUo1fEIQNftVjP8AbTv7yDNKXuEpATd3b34ycdY6DKmMpb4brRi/2izfnUjBpWn3iY0XcjOOjPptcyZNTMTunIggmgYmvOH8qyTZiQVzlkHRRGbYJYeMJ9jpe5+FfqI09glbhfWj+vjFZsnBAkvYstKnYk60Hnj5xdIscsGiRpVz68oYCS9fjIvEFS8fLGItsqoogndoGHxwglM/d6gZ6H3esBTpyUJdawkcaeAzhfN7SyUi6L6qvQNk2ZfyhHY6RpRHivdGdHaxASD3S3zyAOjtXwhdO/aE1EWcLU+KlKSBwZnPiIyVmo2aUmke3C0LNn7SmTJaFm6kqAJASCOQvPpjFxmE4k+J9IwCzaGyUT7kucKATF0JCnSnn97MEOBGLR2bkAJ7ozElq3ilT8aBLNQdNY2OybMO/nzKblmUgcLzk/0jwEZ622kSpRUcWYDUtSGQEAC2GXuKBBTQiJDaXCEq5rEjSIi08IfiK2aAW8RIW0Rnk2suHDdX9waLxOEbiAdy7SNB4NHoWnQdKekJ0TRXp6xJNoGsDiEcGYclHqx/Xzj7vzoD5eR/OFaLTxi5M+BQLCwJYc3QHx3feIhJQQXRNLOXD3qaDRjFQnGPlVxAMYYM7+t1xnkR5ikeTKi7xFcfHPN8IEkyz3iReN1ju5GlMaxcoRrBRMyklrtci2vWBf8ADUkkqSHpiPfEpaKq5/2iLUIIG6W+NMIKbFB5mzzS6ojgd4Y/eeOn9h9loRYgk74mqUtYIADghADaNKSecc675Sbt4XnLXqDHMhm8I0Wx+10yzo7ru5cxKSW3ihQclVSynqfsxbC/lsnli2tCox6I+ESAiBcabClv3jUon1MOShCUgrUAMyaDxMINm2cLvhRUMKJUpL443SHg6VsySCCJaSrUhz4msbhfszlQysUxC1LKFJUCWBSQRgKOkkPV2jF9vnVPLY92PUx0IWK6AC2AJbUkj3COe9r1fSVAZIA8lRo+Rn0A7HTVH4Vf1CNdYluitcR0jIbHVVH4D6xtpEsBIADYe6HyMTGhNabVOClJCwACoAhIdkkCr51PhCG02pZJCpkw459PqtlDfbK1JWGNfnND9YYvGfCSal61L0qcekBILYFakhT3gC+ZqfEmhiclCUpKQpICgQagM9KKxB5R7aEUMJpyawXCxo5HEfCW1FTQpLFk3vBm0hUJe94QQlNYtkWVSnIFHT5lonJKJSDcicq0zEHcWpPIn0w8oZWLadqPsm+2LpSw5kXW6mF92seBG4v8aT4oV/4wfQh0PYalfI581QTeWFJN0uHuhAY1zVXrHPu0U0qnGWzJQnV3KmrpgfONbsfaP0X5KRVTrSoad65B6JJB6Rgu+MyZNWrNR8HSB5AQqXY8T2fZi5MUmURjhrDaAphiqZJ9gpQCRdU4GbEV0D4xO5xiZMeCGFJy00PL3iLEJiCMDy94i1EKzFqBFyIpTFyIAS9EXJEVIEXoEAxKR+8HIxOYI+syPnU6sW+OkXLl1Nc+UKlsLYNIqTxJbi1C2rcINlyXiMqzswNWJbg+nRoOlS4erEbBLfLZA/GIW2qypUsuH/4EO9qUl9fcYAm+1DXTN6L3YxNCmiBj0GJlWbDsHs5E0T72AUj0VGxs+xZKC4TXj+sZv9m/7uef8wDwT+sPtqbYTKY97Zx9pMyYEHoqvGhFdRAsRge3GvUoyE/1GOTdsv8A3Kvwj0VHRlbfkWlSu6W5CQCPEliDdVixKSRxjm/bdV20Lb7IH8pD+bxoeQ78QDYZ3k/6fvjfJLAHQCMBsQbwP3I32XQfHnDZexYGYtExalzCsAKSDTKqio+o8YEmlwOQ9Id7eslCtOKk3S+bih8Q3SEkwbo5D0hou0CSpi614QlmivWG9oVjCqZj1h0AZ2Yb6PxJ9RDiyiiRxR6mFNkPzifxD1htZTuJ/g/uMcn5Po7PxemLrlTz98ehFJg4yz5TRF0sRYkDfqGKZZ/nWP7ot6Rze2N9nsZssDAJSDzuurq5MZHaliMoK0NQeojXbIYzEtr7oS9pC8o828/0iM2+SLYl8WYi07cnImLSFAgKIAKRQPqINsVtMxAUQATpzhJtRQEyaCkOV0Vpwg/ZR+bT19THZSo5vY1ComDA0maCSBkWPg8Xgwpi9GfI/nFiIrlY+PoRE0GFZi9EXogeWYvQY1GsJlpglAgRC4vk2hLhN4Po/lAaMGWRPzg5GCFJrFdkHzg5GCVphUgs8SmCJYioCkEyhFEhAPbkt5SeCwfAKgCaN4w020h5PJST5wtWa00gPsZdFyhHuUSCKx6tMIPYTsOxd+hYUshIW11JNd0OWdji3Qw9k9nLOlL3SSz5f2ga6xlNn3g4Sop3sASHoNOcbTZ0t5Uu9Us9Scy+sJK17G0WzNnIlpeWgBQzGZ5ngSOscz7are0Kq7tXoY6ndSAfZ8o5V20H0hbYZfpwjYvI0+gbYit4f6YjoLRzzYvtJ/00x0Iqh8vYuPojtFDylasD4EGMxaRjRuEPdo2gqKpaWugfOKxIzuhL1LNicDGetq0g3b1SHrQ5/lBxGyCW15xQZSQkEkua7rEgZU5tBNoQ+cBT5YAqoVo15IPhp+sVYkWEWWYkTUG6si8GJYEGlSHFOEMZdrSEpqB7JAJ+4s+4eMZskAIu+0FFq150zglUlQQm8lX1XJSfsDMiOfJjtnVDLxQapKmN+6RVmLMDUYmpaGlklhlBsZYfmFp/OEcqzKKXShRoS4SdeHBoZ2S1J3yTRMsvXDfl4+EPVE27NPs4jvAww/KMl2onGWhYIBCV1xzU/kVeUaCy7Wkje7xNAaXg5pgA8ZPtJaxOE24FEEhgA5xGYplrAcNpsGOVJmLtyipZVTeL0gzZk4BLE1egj47LUcULS6XBIDOz1OeQ6xRZpKkzACGY1DgtnHRarRFLY6koZzmanwaL0kxTLnA6cYuRMBLYEPjTDHGORuZ3KOMulrYg8RHiphBanxnFaN83AoBSqByE9QVMOsQG1koSFIsxUs4qnFSxWpZCAlKU/ivcoaCk9ksnFPQxsF6Y9xC1MzkJJFcKikWC0gKZT0xIq3h8UMAL20ZgQmasoCq3EsgAYDdTRzU4YNrEJ9qSmgAIALZE09o64sNTDPl0JGK7Gq59ElHdl8VTVAAVZgCQkmmBBwhbPStSwqZapPBN9RCfwplyyB0aEKrcoAo+qVOWqx4H4wh7I7PTp8hM1ASyhQXmOLVCmAw4wafsC4+jZbJmhV1SFXjdIFFAE81BxX7sMTWMb2atpkTRKngyzjvUx4uzRq0zqviCcRgOPI+raxkhJF4TBUsQJKLwUmYke0oDmQPWHEKdsTQEBKvrEeUKSGZ4Y7VtCFISEqBN590jQ/nAVoTX4rCS7GQVrFajE2iExVMvf0hRxvsOyldnmJDIUVKuqLPVIGaS4fTCNBY2KEkFIoKM5FGbm/oYU9nlkSUmh31DE0BLacAYa2cKD4VUSzkM+OPFz1Mc0pFlELWqhYks2vujk3a+toXQjH3R1JRN3m3w8ct7Xki0r4f+KDpFcDuQuVaBNkyiZiQM0pHjSNxb5qpcpS0gFbpSkMakqCEvnUnzEY7YP79Gm56iNV2mA+TrJUQxe6CBfINEkkOByIq1RFMnkTh0BbTE6ULyxfBG8tDgOcQRRq4GoNMIDk2uRdLoBJ1KsNKluZA4RqLTOSmWsqClICd5Kg6009lQzcN61FRgjZSEpUcFZtT8PAjTk0HH8tGmq2jbSbJLWkd3KsxIAJAKgfJN5+d3nAG07ZNkgIlyrMCSc1LWOJe6QkZ+1CGx2lKmQ91YDBYLGlAxep4QYQkPVyfrHE8zGUKZuVroDcqBUSkqNSyEgPhhAkyxPVkDhcoPOCpNLwdmUfOo9YlOTQnM5c84LewITzpU0p9okZJK1gdAIEld6m+EhBBTdAJLAODmOFI0vcC62R+M4Xz5IvGBdjCuRYKusJc/ZDAcHxgpNlSPZfOj0ri1KRfciSWhhQb5OCHujwga22VJFaYswwPDTlDABx1H5RVNFIxjOpSUkv7QooDMcPXyiyatLgguo4McXxJGAhjbLPeFAyh7JphpyhfZ7KVYC7WpaNQVKkDmWVFzU5DIfGphnYrECwUpTZ3SQwzwPBvCL5dnCcPHF+cG0TL4r/pB9CoH/YIILAzZklRURUkHk1GDNlQQRZrAMAWD5FQI5kHGJSz8fnFgLN+UCzdFVosZUneAUoYXlGvViYsskybLSEJJSEvdAO6xqxDa6CLBN59YtE0ZMG1HjhjAdmVC63IKjemhSzgLstfqCT6cops9qXKBu98iWdUrAfNgajnhDNNpAcZePhoILlz0nMccBzOnONZqEirRPUL6bwSXCb5Y+DlwRrygaSqcpW6Tiz3FZ5Y0bONFbEJuqL8GoX6ZdIHsKHcH2ndIxBGLDiOJjGoKslmIAdairPDqzjCDyonjA0qLgpoVtLbMHGK50evEJojNhQ32Pt6TKkiWsLK3U4SAaFRIqSMm8ILX2slsoplLVdTeLqAo/B61wjAWyYe9IGIb0ga32shLB714FwdMABq5jLDFmeWSOu7OtffSETboF9IWAC7UpWjxzLtmfpUzn/YmOkbHTds0pNAyACBhhVtBw4xzHtqv6VO/F/YkRLDqbK5PEu7NB56XZt30MbGehKkFKwFJFFJLspqi8MwWBbPCMj2Qfvx+v2DGrtzpBNMD0YKIOPTqIbM/mLjXxFuwNtBUshaCqfKZJugEqklLpJBaqCSh3YbgNMHNmssq4btZc0A3cUl8CA1G8RHObDtlVlt0u0pYpClXknBUoq7tSeqBTiBjG/kTEfKZyZK0TLOQmZLUlWBmC93ZSBUgBSnBwmJo7wZxa2jKS6MX2q2MqzLC0OZajuk5KqSk9M84nZNrImNLVuqwBqz5N+UbLtHIvSHJQyVoUor9m6CXcHGhLJxPmMltPs8FDvrOAC7lBcpDY5Onlk8UjNSWxHGnoulo3mOOfx1iwrA51q2FC3m0LbPPUohCk3JoFAr6wGigWUOLwRKmOOLRmgXR6qYdYqvDMV1j0mKlqP8AxAqhrJJYlhHi0jKK1Fi7R8ua9G6Qwh4kYt8ViNyI36fGoiw8fKDRiC06xWlDtFzeOMSucGpAMDIlFSgl2fPINUnkACekfTmWokJIySDiAAwFNAB5wRM3Uk/a3QRkkEPXiQB0VEJbOORjBRSkXfcInJmEk5ARaZbsfKPUy2wjGZC0LybHOB72dInaJn1cG6QMo1gAL70SSrUAvSoHw8UpD8o9BukEPGMGBgKpCQQx+OkD3t5NTQ7pSavlzi+TMK6M5y/PkHxjy22yTZWWo3lkbqU4k1qHwSPtHHKMYby3IqwUGBA1zPN3pzglaE0YuSMC9PzJHhSFGyLSuZMmpWRuqAFDQEPzOIhpapxJYJbMk54jAemQjj/Jl1FK39AmwiKpxpFogO1KMdI4mKb85d01F13wwDVy0GpwekCrtSQutWUMQxoQ9DUYHGGkr5IU3ZyZxVeF64UBIersoAKJSQHJUwdg8WWz5EUbiJ01TUKpqSaZqSlAvDmWpiMYpGVdgaR0HYhPyeWMSEkeDiOYdsl/SZx/zFDy/SNFsm396laDMnylX0/NpmqbuywASRWhFSGODu7xk+1UkInzEpe6FlnJJ9nU1MQxqpstN3Ab9klDvxw6/wDT0zjQ9pbXdkKZ+YBpnUswBZurRl+zE0pnApQVl2CQRiU6mg6w423YpkxKu8lISLrD50Eit4qN2hcAADo1YOVXMGPow9rs3zyZUxRCQlCS2JJSCsOfvEp5+e57M7QliRMdJliUvcfMhNE3iN66BUHBKi+NcFOQqapalDeUtycHxcD7IrhF9jtSlhIJUsywyQX3U+0wxArUnNuFOjjyikS5U7NnORMtYmzlumQlJuIc7wZipjiWpe05MKOye1ixRNUA2C3xIYNTMhz05GNH2ft/fyElSUpUPm5iUigKRkPslLEDi2UZy27IRItSpi/3E0jcAwJVdvAl7pSl24lqgtEFVuLGf2i3tDMRLlqUkpKsQn7Jyf4eAvaR3iWuqSCS7niqlAeAjYbB7Golyz8pSZi1kqurP7oO6WKWaZQEqDEUAZi+EXtSTZ7UuVKKzZ1FxeIJSTm4+qQxrWsNF3pBarYUWy/5jxQaLQi9VINcBiWZ3aK3DQ5NkFUgdR+BBawGc4fFYE7xLsCCrR4ZIxKSA9cw0WpRkYUzraVTgmWpwkEkCt4saDVoKsu0pRS99hixB93OMwbDFIYVIePEG8yRio0/M8BjEXergJGfwYCtNquqUAoOSAkA1CVCr8GamijChph01lq+6KJHAYPzqrmoxGWk1cCmESPJs/P83jy8cA3WMFEiHwiBVlHpwfA6RGbSuIZm98CwNFE9L8oFIc0ALaZ9YMWq8HBOGP5cYHCm41emBwjGPu5pXpFkiVeLPhj+kRIJqaDXh7ooRawoXUOEj6z+0fDD1jMNEtqbYTKF2VVTBycA2p+seGEY61TlKUoqJUo4kxpVWSWSbwTeegvqSW44DwgiwbJs61C9K4lllXHJdTDclFWK7DrGqYmbPKMyA+VEAt4mGFlMxdFFILfVc9MMfyMV9894BwpLkOnXdpq2L8BA8onvAElmD3lHdTQCprU+pjhyZJyfVC2zRkQJazBZMB2kR1Msgbs/ZPpALpSqYwvKQFhsHYipo0bQ7BcAzJ61U0QkPgN1iPfCZFm7uVZJwG6Egk4sSskgjFqOOahGps1okqSpSSkr+sTdCqagtd0iU3Y0dGW2xYEyly1ICgQoVOJG+4Ll2LJ8Ix3axT2iafvn0H5xve0lqv3SgOhMxDzHoSVMyftM9ThWMB2pYWiaAKd4pvL3RsW5Bn4hnZxTTh+MegEaPagvXwAPZzqN6mHj4Rmdje3TG+PdGstEp1TLuJbUYYD41g5fIGPxM3tfYCJqAqRuLCm7pSwQWGIJu92cGBcGlRCuyOV/RkJQuUoEJvJU7UWJmRCiWKSWIU2EPkTFqCggXQSFpUQp6MAQltRnrF1rsKbQAlSFJmqupTMTLWWJoZagkYY4sQWNYeM2lsEopiqXtBVlWJiEqkhf7yWshSVGp7tCUue7BchaiCkFIyL6Xs2bRbLaiexRZZKgwcgLbBB+0ah6NRuEK9hbEFqJs8u0LmpSwWe4VK7sOyikqJJoFJu0e/RrrjoG39oS7BZAJbJVd7uSPsgAuts7rvxJAzgZJb/poxM3+0vtSUBVmlHfO7NI4ikpPRr3AtmYwuzrfZUI+kWVE1ajeUo3wt3qXZruTDN3fGLNn7KtFomK7q6VKJL4qc0qo4CrvSucarZ3ZOYJa0TLYVBaQJgQgKVeG8kLmqLhCSQbhrU0AaH+MI1YqtsH2Xt6xAhcmYuUwI7pcpKksSKBQKVJJbEqp5RrNk7JFvSCLOEpFDNYBK/vCYguvzhDZOxcpKQb6FTT7c1cpSnrQoSV3EMAwLExoJVgQmYlcy2T0pcpWO9mS0qUqiPYmJTLqoAbodk8XmpxvTGcWanYvYWyyEMpAnqOKpoB6JSzJHnqTCi2dmLFJUgWmxond5MIM5ElKWKlFSbyUEMkJZLhydIUHtGiWhY+WLEy6oJUqcVHMX0IIJOG67hq5wvkbctKpAEwTZqXvhapiLpcNcKXBIzqQXVwDUeX+CqDK+1qNi2GYTLk97OSW7q+oS0nFyRVX4Q+OAjK9q9vptbOJEpAqkJlgzGGRWwURwCUiKO0uzpM+bL+SS0yrqSJoK1AEv8AVKlEJGIDEcYombJWklM1AABZkFJBbAkp9r0hrtWFUu0Jybt0pJCVFt6j/wAIJphiQaxFJWt5t1RDuVHyc9McIYTNmpV7d7EkAkhnABw4ADpDGxTZaEipSlmbLjQ8hGbRrYLYtppmoChlQjSCkEDOJPJKioypYTQFUs92oFgS4G4ri4ia9nS2cWkSyzHvZSiOi5eVc0wdMns870Z8qZxEvRsM4ssuyp5TfAlzkV35SwvqzAkecDTp5G7W8+BBfqDhAoaypazVnroNYhaQmUm9MIFOPhxPAR5bbUizgOp16Dxo2AjI7Qta5qnX0GQHCDGNgsL2ltdU03Ruy3w14q/KHdlPzSGGtda5xlJcskjKsamxH5pswcOefiIM19Gh2fFEXplBSm1LAegioGL7OTeHOJjjGyS5QUpKUk4grJZwC4ugUALZuYNsKUISSympk9aDQP8AWgayWYpJ1qw4VqfjOGEu1gVupUWxUWSKuxPI0A/SOLLkvUCMpX0EEfGsCzkwQYrnGhjsKo0dlsd+xIl/aloWNXxzBFFAjkRDlVmSUi+hKiAKqYn0gSwz0ps9mcFylAAGbocpfIkJJGpSBDIzHp8aRyNs6EkZvtSD3V0kCrJSBi2YPAA5Yxge1aR8onk495TqxJ46Nxjou1V96qZKY3qAcQUqqniF3geQjmm354XMmrGCl3g+hr5YdIpg8hcniE7GI7w5ssZcRGmtCXK8nvCg48Ms6xldjr+cJ+8PdGvtZ3l8z640yh83kLjWgYTwlTUUBLF0KpdD+y+TEjCjAYF2aCyzZs35oKKlhN5KaZJ3nwF3U5DUJZNNJZxiK4Y6u+o55QwtW0zdTZh82FhBvhRAWTR1MzhmdziCGLgxNO2O1oO2RtOVYETnaYqbNKrssijJCQCpRa6SFqBD4mhemO7W7XmWqamYoAIIIQkH2UpV7JpWpqcyeDRpLRYJFnlKVMusE7ylByc2AydiwGsYeZMKhLyFwkDR5q6eAA6RaMa2T5X0Oey067NFVAqBS6SAdWcjh+sbVIBPsgJAcAEs/wBb0GL5xz3Zk64tCtCPDA+UbNKlAMFOQ7nVWQOjVLDWJZOx4dB0qyoIe6lzmwJ8WrSAtq2ULSsCQZgBaiRRQfAKqwfLFzEEqKhW8QcXchvQ4eUWoSwIAAHAUeuDQiGezxMhHshAugBIvJBISGABLYgAxRb5YEgJSKBQ9eOH6CLrIAXbXDQsA0VbRB7lQbMH+b9YK7AzIbLI760kVHeN6uOheGYTC/ZxpMIL3piiDrU+jNB6Virvhutq4x4M8Xk9k0fTDyiu4nQeA/KIhUWoRul6FgRnmHHB0k+EAwEybzBKWoWamY3k0B/QRbNsolh73zdAXY3XwLEVSSAODvrASl1hjZUiYLqizhmOBFWiiYrQPLlJC74lq7w0vhYAIGqAfawAUDrQQZaLUpSamYoUbdJL6i+CKZ1OEComkoF26VA3CC90kY5YjWKp6GBNx1NRJLHOgU56dOcF2LpAc/ZaVuqYJK3LuUTEE8CqUoAdUQANnS1UMqak4OCiY2GF66SM8YMRtVmKkzUkge0CWBOJVnVsYmNpINDRRoRR9KjKG5MHEAOwkjCax+8JiXozUGr/AFoIl2UoFEqUkCpSULGdTcLgcSKQROKmZDnhgQcyARUZt4RVZbGZhBUtwQUEAZOXBcYmNbZuiooIOILhwRgRDDZEl5gdmSCa58PPygS02fullOXu/Qw1szIQQKrURzZjwoKltSDHN+RLjB12CUqRGdOUVMkOpyA1WDF/IxQFAlxkkAktQ/WAGj5mtIIEklYNAohwB0pw5R7OkgDdyYDA5efOODqKJVSGxiq0GhibxRaVUj1GdCGUrtxKRLlyjZlq7sJBJnSkgqSwCgCSRUO5YxV/6jJDAWdOQF61IrlgJZzjKbL2KJs9ZW90XlGoSxcFIxcuUkPlU0aK9qJCAQEi8yiUhOBHsjUnFR4mtRCcIfRVNnVpM8LlypjAFaiuhfFRLAkVHTKOU9oZYRNnJBoJi6VpvEgVoekdK2AlpMhH2SAKvRSUTEsrOk0B45x2nUDPmnIzFV/iVEsOsjQ+TcS3Yqr0wv8AbD+IeNQg0W7kgeNQ3LToYy2xx84qj7490au10706BT0yKvd7zFM3YmPoSWW0WmZLTMCUXVJvOJaywAF6t5mS4c5PF602pRAWlLBRDd0qhG+pIdT0QyuWDRl9jyhMm2NN2+DMSChzvXbpKcQwUxD5Qd+0OxolzJaZaQBdG8Cd91LaY31QWDDQDWK/rQnJo06bMoy7kwlmwJdgoCgB4Gj+lIyykNcH+W3/AMsyNN2dH0WR/pJ99R4RnbRinW4PNcwxLG+0NL0TkiHyXXOl3CozFyyspJLMAAEhILOSMTWhhEjKLrLOPtJKkKF8FSFEGmDMQWah1aGasMerNhL2LMHtIUA5qJhUKFQOCnVUM+JLsDDyy9iO8F4qTdIxF5fk4jiX+Izle1OmqwG9MWeWJyc+J1i3tIkuxyQhYDv7UpCjhq7twgrHTA9qzqc6ypkzJktJcIVdfMsE+5hAe2prWeYRilLjmCMukAdly1lkn/LRVuHD4LwbtYPZ5rYXOXqI53qX+j+jNWOWEy0JGASOpxJ8S/WPFzCDgW1CVHX7KTocYnZzujkPT48IhLtfdrCixQoMsHBrygHOXA5GOiNOWyTvjo9lzQSADUGrgjliBRoNUrdoa8wdYwyrSVrXfupAUAEgm6GJoHNeZqY1WzLQ8oD7KU16GGnFLoWLbBFmvCDUKNDhw90BTKk/GcMZbYP/AMH1hRmgazkoWtJIuKJWlTM75PqCMM3gm0h+RAw839KawXJUDRQBc0phHlrsd1lu6c+D/HGGUrEoWqqSnL9ITW5PdTVEVE0ENxwIHU+cNSa+vpAG15hBQogUveJYwyN6FUpMxBDEhlBJd6Y0PhDk2pSFJZNKgn7zt1GFTrA8pTo3kucaMWON4+Z6wRZkBR3g6STQ0cPRvB4K2KxlaZyE3Z04hLsAKkO1ThwNNXiAmoWb4o4xLjHDxeGO3NnJm2e4cgGIGFCx6EjxMY+RYlzE3CWV7JP2WLE8g0c+XAm+VgpM1UtSUpvoDqe6D0r4VflFQnJN7CiqKZ21YAh8hjASpgAEtDgIAR0DuX4EdTFNUIdmBwD/AFXDcsB5RwSh/RG7NKDFNpFIuA+OkVzxj/D749Qshds3aRQVoQbt5QTMXundUoEIS4xUQASOtAXztqqkgCgSTwG6w6DjjSGFnP0pIyvJpl7KThzge2zD3aw5a4Sz8FRl2UUvo6PZ0ErkoVeEtcpBZ7t4oCUkbpcAd4xGD6iMB2m/fTQKATFADTeIYcI6Rs4b0j8A9ExzjtD+/m/6yv6458f/AEKS8S/YVZqgX9tIppSvOvlGqWQe9Knokk3WJqWLAkB8mfKMrsf98r8Y/tjZrDKnN9s//YYfN5C4/ExlkkybMqVNQZy1ILpviWkandSskggsQ+CjF20bbZ560rmonKKU3bqSgJoSQXCgokXiMWwpGvtJdPRP9CYquilBiB/MIX9rDxAdkWhJlkJSUJlm6L1TdABvPVyTk71hDbZbLH4B5qUY1iM+voYQW9IvH8Mr1mQcb7NJdAdnk391+PMuAQOLHpnrFM2ay7iby1BawUhyWBu5DAqYxdZx84Blp/ti5VrmJSoJWtICmACiGD4BjhU+Jgp1Ipx+Il/wCeCBcVUClybjg1UCrtg+I1hkvszarSpJkySZcuWkTFqKUgFKAFOTWjZAmtBF+wbUtVokhS1KCpyXBUS7kO74uw8I7FYg0i0NRhRsmsUtm0iik2yM1SOd7KsqpSUyVM8od0ogBiUEgs9dK/eEX28HupgI+oYDlLPyq1VP7wZ/chnb0i5MoPZ/tMc0vIpHoxk+YpEpRSLygDdGOdIW2TbE1IQVSd8kk3XSSltCCE1zzbCHeApxhBsr92eKi/p6ReLVMnx3YasS5iwEpmSiBQTJaFE7oqFIZ1KrQsB4wVZUhMtgCFFiX8/WA5Ze2F6sgkPWrmvOD1D3Rn2PKIDe3jDCzwEkbx6QbI+POCibCpaYOsyQaF/unTUHUGAkZQSPjxhbAKNq3ZS7qiEki8moZQJwpgQXBfSEm00qUUkEKYEsNNQc8G4Q17YpF9H8XoiEQSNNIvFasm/o92cpZWAFMkVKcNWwGsOLNKKpgThrkw4ZwmCfnEfiEaPYSRjnr1gyWzejTWcBm1DfDxnrbIuqVdcIcu+bZ8av4cY0Vny6esLdsIF0Bg3/AOFn1jn/ACdpImzOSnJTLcVf+HIvxDu3GCLasKUJbshKUuacWxxwy4RRsxIK1U+qr1RErEHnTn4esL+mOmFRP//Z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4" name="AutoShape 4" descr="data:image/jpeg;base64,/9j/4AAQSkZJRgABAQAAAQABAAD/2wCEAAkGBxQTEhUUExQWFhQXGBwYGBYYGBgcHhscHhocGhwaGhoYHCkgGhwlHBgaITEhJSkrLi4uGB8zODMsNygtLisBCgoKDg0OGxAQGiwkHCQsLCwsLCwsLCwsLCwsLCwsLCwsLCwsLCwsLCwsLCwsLCwsLCwsLCwsLCwsLCwsLCw3LP/AABEIALoBDwMBIgACEQEDEQH/xAAcAAACAwEBAQEAAAAAAAAAAAAEBQIDBgcBAAj/xABIEAABAgMFBQUDCQYFAwUBAAABAhEAAyEEEjFBUQUiYXGBBhORobEywfAUIyRCUmJy0eEHM4KissIVY3OS8UOT0hc0o7PiFv/EABkBAAMBAQEAAAAAAAAAAAAAAAECAwAEBf/EACQRAAICAgICAgMBAQAAAAAAAAABAhEDIRIxMkEiUQQTYYEz/9oADAMBAAIRAxEAPwAcRHMGPc48R8eMQKGo/Z0PpKz/AJR/rRHRCHFY5/8As5/fzP8AS/vDekbPa01Vy5Le+qgZqAEOa9BzUI6cb+Jz5PIMQo4HHXXj+kWB2VjgYSLlyZYadMYv9aaodQCeZ6pEZ/bu25CTcRPEsrlqurN9sFbwJHJIZQdwY3JMVRadjZK2Ic4kRoyTrHMbLtiz31JK+8XdBBVLmMWADpviu8oq4hJ1gz/G0PuWcK5pQkeLGrAdXhFLi9jyjy6N1PIJRmb26x4G90uk+WbRe8YCVtpckKLSpT4qUSa5sFKCRgKAZQrmds3UQu1LWNJSV+spAHiYfmhf1s6iqeEneLNUu+DtXSusJ7ftBN5RBBB1UGLjm+BjnKO0aSd2RMWrG9MUlPCpJUrygj5Zal1TKlopnfX5m4IlOTZSMEkajY21TIld2yllyQN1ISCwuu5PF2zi+0doJ7XrstCRiVFRDcyUgeEY5dgtK/3loUkN7KClAH/b3vFUVf8A8zJe8sGYv7SqnDJS3MDm/sbgr6HVs7aAO9rBq12UAojpKSVQom9oknCXaJh1WeH+atx0TBknZ8tLbulMdXwp/wAReJYGCQOQHLECE5DcfoVSNqWuZVEhCBi6lKX1wQB4mPkWW2LqqeENQplolpBGdVBSvAw3WtKUutQSAwdSgK/nCa3dpZUsG4UzOSnrgwSKkPnwgcvoPEzUyVMxvPwI94aB5c9QYqQoNmhVX8jlDgEKAat4bubgRWbEahvGkOpIDjRfYO2dplFpdqX+CaLwP/dDj+FQjU2P9ps5A+ekIWM1S1lJr90hQP8AuEYteziSadC3wYDOz7peqOIceLYw37APGdp2d27kTgbiJl5NFJN2hxFQovE7R2oWzhCUAYlRfzpHEpBmoUSmatIUzlJZ+ZFaQ1/wuzKqozJ5B9ogn+aY+POFlL+mUDZbZ7dfVFrSlWN2WAo+CUqVCGb2qvkKuz5hwq6fNagfKkVSVSkBpdmFAwvqAGL4B9dIn8vmgbvdy891LnzYeULYaM5ZNpTpKiULnSy5coWpjzCaEjlGi2X+0G1pNZkueBktISvlel3fEpJgE2cEl2JxLUJ1JH5RTO2WlWID1xAyiiyMRwT7NpYf2mS2+kSJko1qg96mnIJV/KY0ezO1Nkn0lWhBP2VEoV/tmBJ8o43O2YQBdUoDL6w8FP5QLaJK7hdKVAhtMX5gxVZSbxI/QxfjETHALBtKZZh8zNnSGDXUqNytXuh0eIjQ7L/aHbU0UZFpGpFxXUyy38sUWRE3iZ13z4Ry3ZUsWDay0TFXbOEm4ApSUgKBKFKAVvMNwA0ck5Q5sP7S5RH0iRMk8UHvU5VoEr8EmAe3U2TapEu22aZfTLV3MxYSpJCSLybyVgKopQo3/WeBNpq0aCrTFKoiE+MekR8/v/SOM7S6y7XVZiVJniQVC5eupUS1WSFJNaPhE1doL4ClfKZ5O6Sp0A6BlqQGx+rnF2zbMlfeBSApgkhyabzaw7syEoSm6kDeegA+BG5VoHEV2OdNLhFnlpwreUo1fEIQNftVjP8AbTv7yDNKXuEpATd3b34ycdY6DKmMpb4brRi/2izfnUjBpWn3iY0XcjOOjPptcyZNTMTunIggmgYmvOH8qyTZiQVzlkHRRGbYJYeMJ9jpe5+FfqI09glbhfWj+vjFZsnBAkvYstKnYk60Hnj5xdIscsGiRpVz68oYCS9fjIvEFS8fLGItsqoogndoGHxwglM/d6gZ6H3esBTpyUJdawkcaeAzhfN7SyUi6L6qvQNk2ZfyhHY6RpRHivdGdHaxASD3S3zyAOjtXwhdO/aE1EWcLU+KlKSBwZnPiIyVmo2aUmke3C0LNn7SmTJaFm6kqAJASCOQvPpjFxmE4k+J9IwCzaGyUT7kucKATF0JCnSnn97MEOBGLR2bkAJ7ozElq3ilT8aBLNQdNY2OybMO/nzKblmUgcLzk/0jwEZ622kSpRUcWYDUtSGQEAC2GXuKBBTQiJDaXCEq5rEjSIi08IfiK2aAW8RIW0Rnk2suHDdX9waLxOEbiAdy7SNB4NHoWnQdKekJ0TRXp6xJNoGsDiEcGYclHqx/Xzj7vzoD5eR/OFaLTxi5M+BQLCwJYc3QHx3feIhJQQXRNLOXD3qaDRjFQnGPlVxAMYYM7+t1xnkR5ikeTKi7xFcfHPN8IEkyz3iReN1ju5GlMaxcoRrBRMyklrtci2vWBf8ADUkkqSHpiPfEpaKq5/2iLUIIG6W+NMIKbFB5mzzS6ojgd4Y/eeOn9h9loRYgk74mqUtYIADghADaNKSecc675Sbt4XnLXqDHMhm8I0Wx+10yzo7ru5cxKSW3ihQclVSynqfsxbC/lsnli2tCox6I+ESAiBcabClv3jUon1MOShCUgrUAMyaDxMINm2cLvhRUMKJUpL443SHg6VsySCCJaSrUhz4msbhfszlQysUxC1LKFJUCWBSQRgKOkkPV2jF9vnVPLY92PUx0IWK6AC2AJbUkj3COe9r1fSVAZIA8lRo+Rn0A7HTVH4Vf1CNdYluitcR0jIbHVVH4D6xtpEsBIADYe6HyMTGhNabVOClJCwACoAhIdkkCr51PhCG02pZJCpkw459PqtlDfbK1JWGNfnND9YYvGfCSal61L0qcekBILYFakhT3gC+ZqfEmhiclCUpKQpICgQagM9KKxB5R7aEUMJpyawXCxo5HEfCW1FTQpLFk3vBm0hUJe94QQlNYtkWVSnIFHT5lonJKJSDcicq0zEHcWpPIn0w8oZWLadqPsm+2LpSw5kXW6mF92seBG4v8aT4oV/4wfQh0PYalfI581QTeWFJN0uHuhAY1zVXrHPu0U0qnGWzJQnV3KmrpgfONbsfaP0X5KRVTrSoad65B6JJB6Rgu+MyZNWrNR8HSB5AQqXY8T2fZi5MUmURjhrDaAphiqZJ9gpQCRdU4GbEV0D4xO5xiZMeCGFJy00PL3iLEJiCMDy94i1EKzFqBFyIpTFyIAS9EXJEVIEXoEAxKR+8HIxOYI+syPnU6sW+OkXLl1Nc+UKlsLYNIqTxJbi1C2rcINlyXiMqzswNWJbg+nRoOlS4erEbBLfLZA/GIW2qypUsuH/4EO9qUl9fcYAm+1DXTN6L3YxNCmiBj0GJlWbDsHs5E0T72AUj0VGxs+xZKC4TXj+sZv9m/7uef8wDwT+sPtqbYTKY97Zx9pMyYEHoqvGhFdRAsRge3GvUoyE/1GOTdsv8A3Kvwj0VHRlbfkWlSu6W5CQCPEliDdVixKSRxjm/bdV20Lb7IH8pD+bxoeQ78QDYZ3k/6fvjfJLAHQCMBsQbwP3I32XQfHnDZexYGYtExalzCsAKSDTKqio+o8YEmlwOQ9Id7eslCtOKk3S+bih8Q3SEkwbo5D0hou0CSpi614QlmivWG9oVjCqZj1h0AZ2Yb6PxJ9RDiyiiRxR6mFNkPzifxD1htZTuJ/g/uMcn5Po7PxemLrlTz98ehFJg4yz5TRF0sRYkDfqGKZZ/nWP7ot6Rze2N9nsZssDAJSDzuurq5MZHaliMoK0NQeojXbIYzEtr7oS9pC8o828/0iM2+SLYl8WYi07cnImLSFAgKIAKRQPqINsVtMxAUQATpzhJtRQEyaCkOV0Vpwg/ZR+bT19THZSo5vY1ComDA0maCSBkWPg8Xgwpi9GfI/nFiIrlY+PoRE0GFZi9EXogeWYvQY1GsJlpglAgRC4vk2hLhN4Po/lAaMGWRPzg5GCFJrFdkHzg5GCVphUgs8SmCJYioCkEyhFEhAPbkt5SeCwfAKgCaN4w020h5PJST5wtWa00gPsZdFyhHuUSCKx6tMIPYTsOxd+hYUshIW11JNd0OWdji3Qw9k9nLOlL3SSz5f2ga6xlNn3g4Sop3sASHoNOcbTZ0t5Uu9Us9Scy+sJK17G0WzNnIlpeWgBQzGZ5ngSOscz7are0Kq7tXoY6ndSAfZ8o5V20H0hbYZfpwjYvI0+gbYit4f6YjoLRzzYvtJ/00x0Iqh8vYuPojtFDylasD4EGMxaRjRuEPdo2gqKpaWugfOKxIzuhL1LNicDGetq0g3b1SHrQ5/lBxGyCW15xQZSQkEkua7rEgZU5tBNoQ+cBT5YAqoVo15IPhp+sVYkWEWWYkTUG6si8GJYEGlSHFOEMZdrSEpqB7JAJ+4s+4eMZskAIu+0FFq150zglUlQQm8lX1XJSfsDMiOfJjtnVDLxQapKmN+6RVmLMDUYmpaGlklhlBsZYfmFp/OEcqzKKXShRoS4SdeHBoZ2S1J3yTRMsvXDfl4+EPVE27NPs4jvAww/KMl2onGWhYIBCV1xzU/kVeUaCy7Wkje7xNAaXg5pgA8ZPtJaxOE24FEEhgA5xGYplrAcNpsGOVJmLtyipZVTeL0gzZk4BLE1egj47LUcULS6XBIDOz1OeQ6xRZpKkzACGY1DgtnHRarRFLY6koZzmanwaL0kxTLnA6cYuRMBLYEPjTDHGORuZ3KOMulrYg8RHiphBanxnFaN83AoBSqByE9QVMOsQG1koSFIsxUs4qnFSxWpZCAlKU/ivcoaCk9ksnFPQxsF6Y9xC1MzkJJFcKikWC0gKZT0xIq3h8UMAL20ZgQmasoCq3EsgAYDdTRzU4YNrEJ9qSmgAIALZE09o64sNTDPl0JGK7Gq59ElHdl8VTVAAVZgCQkmmBBwhbPStSwqZapPBN9RCfwplyyB0aEKrcoAo+qVOWqx4H4wh7I7PTp8hM1ASyhQXmOLVCmAw4wafsC4+jZbJmhV1SFXjdIFFAE81BxX7sMTWMb2atpkTRKngyzjvUx4uzRq0zqviCcRgOPI+raxkhJF4TBUsQJKLwUmYke0oDmQPWHEKdsTQEBKvrEeUKSGZ4Y7VtCFISEqBN590jQ/nAVoTX4rCS7GQVrFajE2iExVMvf0hRxvsOyldnmJDIUVKuqLPVIGaS4fTCNBY2KEkFIoKM5FGbm/oYU9nlkSUmh31DE0BLacAYa2cKD4VUSzkM+OPFz1Mc0pFlELWqhYks2vujk3a+toXQjH3R1JRN3m3w8ct7Xki0r4f+KDpFcDuQuVaBNkyiZiQM0pHjSNxb5qpcpS0gFbpSkMakqCEvnUnzEY7YP79Gm56iNV2mA+TrJUQxe6CBfINEkkOByIq1RFMnkTh0BbTE6ULyxfBG8tDgOcQRRq4GoNMIDk2uRdLoBJ1KsNKluZA4RqLTOSmWsqClICd5Kg6009lQzcN61FRgjZSEpUcFZtT8PAjTk0HH8tGmq2jbSbJLWkd3KsxIAJAKgfJN5+d3nAG07ZNkgIlyrMCSc1LWOJe6QkZ+1CGx2lKmQ91YDBYLGlAxep4QYQkPVyfrHE8zGUKZuVroDcqBUSkqNSyEgPhhAkyxPVkDhcoPOCpNLwdmUfOo9YlOTQnM5c84LewITzpU0p9okZJK1gdAIEld6m+EhBBTdAJLAODmOFI0vcC62R+M4Xz5IvGBdjCuRYKusJc/ZDAcHxgpNlSPZfOj0ri1KRfciSWhhQb5OCHujwga22VJFaYswwPDTlDABx1H5RVNFIxjOpSUkv7QooDMcPXyiyatLgguo4McXxJGAhjbLPeFAyh7JphpyhfZ7KVYC7WpaNQVKkDmWVFzU5DIfGphnYrECwUpTZ3SQwzwPBvCL5dnCcPHF+cG0TL4r/pB9CoH/YIILAzZklRURUkHk1GDNlQQRZrAMAWD5FQI5kHGJSz8fnFgLN+UCzdFVosZUneAUoYXlGvViYsskybLSEJJSEvdAO6xqxDa6CLBN59YtE0ZMG1HjhjAdmVC63IKjemhSzgLstfqCT6cops9qXKBu98iWdUrAfNgajnhDNNpAcZePhoILlz0nMccBzOnONZqEirRPUL6bwSXCb5Y+DlwRrygaSqcpW6Tiz3FZ5Y0bONFbEJuqL8GoX6ZdIHsKHcH2ndIxBGLDiOJjGoKslmIAdairPDqzjCDyonjA0qLgpoVtLbMHGK50evEJojNhQ32Pt6TKkiWsLK3U4SAaFRIqSMm8ILX2slsoplLVdTeLqAo/B61wjAWyYe9IGIb0ga32shLB714FwdMABq5jLDFmeWSOu7OtffSETboF9IWAC7UpWjxzLtmfpUzn/YmOkbHTds0pNAyACBhhVtBw4xzHtqv6VO/F/YkRLDqbK5PEu7NB56XZt30MbGehKkFKwFJFFJLspqi8MwWBbPCMj2Qfvx+v2DGrtzpBNMD0YKIOPTqIbM/mLjXxFuwNtBUshaCqfKZJugEqklLpJBaqCSh3YbgNMHNmssq4btZc0A3cUl8CA1G8RHObDtlVlt0u0pYpClXknBUoq7tSeqBTiBjG/kTEfKZyZK0TLOQmZLUlWBmC93ZSBUgBSnBwmJo7wZxa2jKS6MX2q2MqzLC0OZajuk5KqSk9M84nZNrImNLVuqwBqz5N+UbLtHIvSHJQyVoUor9m6CXcHGhLJxPmMltPs8FDvrOAC7lBcpDY5Onlk8UjNSWxHGnoulo3mOOfx1iwrA51q2FC3m0LbPPUohCk3JoFAr6wGigWUOLwRKmOOLRmgXR6qYdYqvDMV1j0mKlqP8AxAqhrJJYlhHi0jKK1Fi7R8ua9G6Qwh4kYt8ViNyI36fGoiw8fKDRiC06xWlDtFzeOMSucGpAMDIlFSgl2fPINUnkACekfTmWokJIySDiAAwFNAB5wRM3Uk/a3QRkkEPXiQB0VEJbOORjBRSkXfcInJmEk5ARaZbsfKPUy2wjGZC0LybHOB72dInaJn1cG6QMo1gAL70SSrUAvSoHw8UpD8o9BukEPGMGBgKpCQQx+OkD3t5NTQ7pSavlzi+TMK6M5y/PkHxjy22yTZWWo3lkbqU4k1qHwSPtHHKMYby3IqwUGBA1zPN3pzglaE0YuSMC9PzJHhSFGyLSuZMmpWRuqAFDQEPzOIhpapxJYJbMk54jAemQjj/Jl1FK39AmwiKpxpFogO1KMdI4mKb85d01F13wwDVy0GpwekCrtSQutWUMQxoQ9DUYHGGkr5IU3ZyZxVeF64UBIersoAKJSQHJUwdg8WWz5EUbiJ01TUKpqSaZqSlAvDmWpiMYpGVdgaR0HYhPyeWMSEkeDiOYdsl/SZx/zFDy/SNFsm396laDMnylX0/NpmqbuywASRWhFSGODu7xk+1UkInzEpe6FlnJJ9nU1MQxqpstN3Ab9klDvxw6/wDT0zjQ9pbXdkKZ+YBpnUswBZurRl+zE0pnApQVl2CQRiU6mg6w423YpkxKu8lISLrD50Eit4qN2hcAADo1YOVXMGPow9rs3zyZUxRCQlCS2JJSCsOfvEp5+e57M7QliRMdJliUvcfMhNE3iN66BUHBKi+NcFOQqapalDeUtycHxcD7IrhF9jtSlhIJUsywyQX3U+0wxArUnNuFOjjyikS5U7NnORMtYmzlumQlJuIc7wZipjiWpe05MKOye1ixRNUA2C3xIYNTMhz05GNH2ft/fyElSUpUPm5iUigKRkPslLEDi2UZy27IRItSpi/3E0jcAwJVdvAl7pSl24lqgtEFVuLGf2i3tDMRLlqUkpKsQn7Jyf4eAvaR3iWuqSCS7niqlAeAjYbB7Golyz8pSZi1kqurP7oO6WKWaZQEqDEUAZi+EXtSTZ7UuVKKzZ1FxeIJSTm4+qQxrWsNF3pBarYUWy/5jxQaLQi9VINcBiWZ3aK3DQ5NkFUgdR+BBawGc4fFYE7xLsCCrR4ZIxKSA9cw0WpRkYUzraVTgmWpwkEkCt4saDVoKsu0pRS99hixB93OMwbDFIYVIePEG8yRio0/M8BjEXergJGfwYCtNquqUAoOSAkA1CVCr8GamijChph01lq+6KJHAYPzqrmoxGWk1cCmESPJs/P83jy8cA3WMFEiHwiBVlHpwfA6RGbSuIZm98CwNFE9L8oFIc0ALaZ9YMWq8HBOGP5cYHCm41emBwjGPu5pXpFkiVeLPhj+kRIJqaDXh7ooRawoXUOEj6z+0fDD1jMNEtqbYTKF2VVTBycA2p+seGEY61TlKUoqJUo4kxpVWSWSbwTeegvqSW44DwgiwbJs61C9K4lllXHJdTDclFWK7DrGqYmbPKMyA+VEAt4mGFlMxdFFILfVc9MMfyMV9894BwpLkOnXdpq2L8BA8onvAElmD3lHdTQCprU+pjhyZJyfVC2zRkQJazBZMB2kR1Msgbs/ZPpALpSqYwvKQFhsHYipo0bQ7BcAzJ61U0QkPgN1iPfCZFm7uVZJwG6Egk4sSskgjFqOOahGps1okqSpSSkr+sTdCqagtd0iU3Y0dGW2xYEyly1ICgQoVOJG+4Ll2LJ8Ix3axT2iafvn0H5xve0lqv3SgOhMxDzHoSVMyftM9ThWMB2pYWiaAKd4pvL3RsW5Bn4hnZxTTh+MegEaPagvXwAPZzqN6mHj4Rmdje3TG+PdGstEp1TLuJbUYYD41g5fIGPxM3tfYCJqAqRuLCm7pSwQWGIJu92cGBcGlRCuyOV/RkJQuUoEJvJU7UWJmRCiWKSWIU2EPkTFqCggXQSFpUQp6MAQltRnrF1rsKbQAlSFJmqupTMTLWWJoZagkYY4sQWNYeM2lsEopiqXtBVlWJiEqkhf7yWshSVGp7tCUue7BchaiCkFIyL6Xs2bRbLaiexRZZKgwcgLbBB+0ah6NRuEK9hbEFqJs8u0LmpSwWe4VK7sOyikqJJoFJu0e/RrrjoG39oS7BZAJbJVd7uSPsgAuts7rvxJAzgZJb/poxM3+0vtSUBVmlHfO7NI4ikpPRr3AtmYwuzrfZUI+kWVE1ajeUo3wt3qXZruTDN3fGLNn7KtFomK7q6VKJL4qc0qo4CrvSucarZ3ZOYJa0TLYVBaQJgQgKVeG8kLmqLhCSQbhrU0AaH+MI1YqtsH2Xt6xAhcmYuUwI7pcpKksSKBQKVJJbEqp5RrNk7JFvSCLOEpFDNYBK/vCYguvzhDZOxcpKQb6FTT7c1cpSnrQoSV3EMAwLExoJVgQmYlcy2T0pcpWO9mS0qUqiPYmJTLqoAbodk8XmpxvTGcWanYvYWyyEMpAnqOKpoB6JSzJHnqTCi2dmLFJUgWmxond5MIM5ElKWKlFSbyUEMkJZLhydIUHtGiWhY+WLEy6oJUqcVHMX0IIJOG67hq5wvkbctKpAEwTZqXvhapiLpcNcKXBIzqQXVwDUeX+CqDK+1qNi2GYTLk97OSW7q+oS0nFyRVX4Q+OAjK9q9vptbOJEpAqkJlgzGGRWwURwCUiKO0uzpM+bL+SS0yrqSJoK1AEv8AVKlEJGIDEcYombJWklM1AABZkFJBbAkp9r0hrtWFUu0Jybt0pJCVFt6j/wAIJphiQaxFJWt5t1RDuVHyc9McIYTNmpV7d7EkAkhnABw4ADpDGxTZaEipSlmbLjQ8hGbRrYLYtppmoChlQjSCkEDOJPJKioypYTQFUs92oFgS4G4ri4ia9nS2cWkSyzHvZSiOi5eVc0wdMns870Z8qZxEvRsM4ssuyp5TfAlzkV35SwvqzAkecDTp5G7W8+BBfqDhAoaypazVnroNYhaQmUm9MIFOPhxPAR5bbUizgOp16Dxo2AjI7Qta5qnX0GQHCDGNgsL2ltdU03Ruy3w14q/KHdlPzSGGtda5xlJcskjKsamxH5pswcOefiIM19Gh2fFEXplBSm1LAegioGL7OTeHOJjjGyS5QUpKUk4grJZwC4ugUALZuYNsKUISSympk9aDQP8AWgayWYpJ1qw4VqfjOGEu1gVupUWxUWSKuxPI0A/SOLLkvUCMpX0EEfGsCzkwQYrnGhjsKo0dlsd+xIl/aloWNXxzBFFAjkRDlVmSUi+hKiAKqYn0gSwz0ps9mcFylAAGbocpfIkJJGpSBDIzHp8aRyNs6EkZvtSD3V0kCrJSBi2YPAA5Yxge1aR8onk495TqxJ46Nxjou1V96qZKY3qAcQUqqniF3geQjmm354XMmrGCl3g+hr5YdIpg8hcniE7GI7w5ssZcRGmtCXK8nvCg48Ms6xldjr+cJ+8PdGvtZ3l8z640yh83kLjWgYTwlTUUBLF0KpdD+y+TEjCjAYF2aCyzZs35oKKlhN5KaZJ3nwF3U5DUJZNNJZxiK4Y6u+o55QwtW0zdTZh82FhBvhRAWTR1MzhmdziCGLgxNO2O1oO2RtOVYETnaYqbNKrssijJCQCpRa6SFqBD4mhemO7W7XmWqamYoAIIIQkH2UpV7JpWpqcyeDRpLRYJFnlKVMusE7ylByc2AydiwGsYeZMKhLyFwkDR5q6eAA6RaMa2T5X0Oey067NFVAqBS6SAdWcjh+sbVIBPsgJAcAEs/wBb0GL5xz3Zk64tCtCPDA+UbNKlAMFOQ7nVWQOjVLDWJZOx4dB0qyoIe6lzmwJ8WrSAtq2ULSsCQZgBaiRRQfAKqwfLFzEEqKhW8QcXchvQ4eUWoSwIAAHAUeuDQiGezxMhHshAugBIvJBISGABLYgAxRb5YEgJSKBQ9eOH6CLrIAXbXDQsA0VbRB7lQbMH+b9YK7AzIbLI760kVHeN6uOheGYTC/ZxpMIL3piiDrU+jNB6Virvhutq4x4M8Xk9k0fTDyiu4nQeA/KIhUWoRul6FgRnmHHB0k+EAwEybzBKWoWamY3k0B/QRbNsolh73zdAXY3XwLEVSSAODvrASl1hjZUiYLqizhmOBFWiiYrQPLlJC74lq7w0vhYAIGqAfawAUDrQQZaLUpSamYoUbdJL6i+CKZ1OEComkoF26VA3CC90kY5YjWKp6GBNx1NRJLHOgU56dOcF2LpAc/ZaVuqYJK3LuUTEE8CqUoAdUQANnS1UMqak4OCiY2GF66SM8YMRtVmKkzUkge0CWBOJVnVsYmNpINDRRoRR9KjKG5MHEAOwkjCax+8JiXozUGr/AFoIl2UoFEqUkCpSULGdTcLgcSKQROKmZDnhgQcyARUZt4RVZbGZhBUtwQUEAZOXBcYmNbZuiooIOILhwRgRDDZEl5gdmSCa58PPygS02fullOXu/Qw1szIQQKrURzZjwoKltSDHN+RLjB12CUqRGdOUVMkOpyA1WDF/IxQFAlxkkAktQ/WAGj5mtIIEklYNAohwB0pw5R7OkgDdyYDA5efOODqKJVSGxiq0GhibxRaVUj1GdCGUrtxKRLlyjZlq7sJBJnSkgqSwCgCSRUO5YxV/6jJDAWdOQF61IrlgJZzjKbL2KJs9ZW90XlGoSxcFIxcuUkPlU0aK9qJCAQEi8yiUhOBHsjUnFR4mtRCcIfRVNnVpM8LlypjAFaiuhfFRLAkVHTKOU9oZYRNnJBoJi6VpvEgVoekdK2AlpMhH2SAKvRSUTEsrOk0B45x2nUDPmnIzFV/iVEsOsjQ+TcS3Yqr0wv8AbD+IeNQg0W7kgeNQ3LToYy2xx84qj7490au10706BT0yKvd7zFM3YmPoSWW0WmZLTMCUXVJvOJaywAF6t5mS4c5PF602pRAWlLBRDd0qhG+pIdT0QyuWDRl9jyhMm2NN2+DMSChzvXbpKcQwUxD5Qd+0OxolzJaZaQBdG8Cd91LaY31QWDDQDWK/rQnJo06bMoy7kwlmwJdgoCgB4Gj+lIyykNcH+W3/AMsyNN2dH0WR/pJ99R4RnbRinW4PNcwxLG+0NL0TkiHyXXOl3CozFyyspJLMAAEhILOSMTWhhEjKLrLOPtJKkKF8FSFEGmDMQWah1aGasMerNhL2LMHtIUA5qJhUKFQOCnVUM+JLsDDyy9iO8F4qTdIxF5fk4jiX+Izle1OmqwG9MWeWJyc+J1i3tIkuxyQhYDv7UpCjhq7twgrHTA9qzqc6ypkzJktJcIVdfMsE+5hAe2prWeYRilLjmCMukAdly1lkn/LRVuHD4LwbtYPZ5rYXOXqI53qX+j+jNWOWEy0JGASOpxJ8S/WPFzCDgW1CVHX7KTocYnZzujkPT48IhLtfdrCixQoMsHBrygHOXA5GOiNOWyTvjo9lzQSADUGrgjliBRoNUrdoa8wdYwyrSVrXfupAUAEgm6GJoHNeZqY1WzLQ8oD7KU16GGnFLoWLbBFmvCDUKNDhw90BTKk/GcMZbYP/AMH1hRmgazkoWtJIuKJWlTM75PqCMM3gm0h+RAw839KawXJUDRQBc0phHlrsd1lu6c+D/HGGUrEoWqqSnL9ITW5PdTVEVE0ENxwIHU+cNSa+vpAG15hBQogUveJYwyN6FUpMxBDEhlBJd6Y0PhDk2pSFJZNKgn7zt1GFTrA8pTo3kucaMWON4+Z6wRZkBR3g6STQ0cPRvB4K2KxlaZyE3Z04hLsAKkO1ThwNNXiAmoWb4o4xLjHDxeGO3NnJm2e4cgGIGFCx6EjxMY+RYlzE3CWV7JP2WLE8g0c+XAm+VgpM1UtSUpvoDqe6D0r4VflFQnJN7CiqKZ21YAh8hjASpgAEtDgIAR0DuX4EdTFNUIdmBwD/AFXDcsB5RwSh/RG7NKDFNpFIuA+OkVzxj/D749Qshds3aRQVoQbt5QTMXundUoEIS4xUQASOtAXztqqkgCgSTwG6w6DjjSGFnP0pIyvJpl7KThzge2zD3aw5a4Sz8FRl2UUvo6PZ0ErkoVeEtcpBZ7t4oCUkbpcAd4xGD6iMB2m/fTQKATFADTeIYcI6Rs4b0j8A9ExzjtD+/m/6yv6458f/AEKS8S/YVZqgX9tIppSvOvlGqWQe9Knokk3WJqWLAkB8mfKMrsf98r8Y/tjZrDKnN9s//YYfN5C4/ExlkkybMqVNQZy1ILpviWkandSskggsQ+CjF20bbZ560rmonKKU3bqSgJoSQXCgokXiMWwpGvtJdPRP9CYquilBiB/MIX9rDxAdkWhJlkJSUJlm6L1TdABvPVyTk71hDbZbLH4B5qUY1iM+voYQW9IvH8Mr1mQcb7NJdAdnk391+PMuAQOLHpnrFM2ay7iby1BawUhyWBu5DAqYxdZx84Blp/ti5VrmJSoJWtICmACiGD4BjhU+Jgp1Ipx+Il/wCeCBcVUClybjg1UCrtg+I1hkvszarSpJkySZcuWkTFqKUgFKAFOTWjZAmtBF+wbUtVokhS1KCpyXBUS7kO74uw8I7FYg0i0NRhRsmsUtm0iik2yM1SOd7KsqpSUyVM8od0ogBiUEgs9dK/eEX28HupgI+oYDlLPyq1VP7wZ/chnb0i5MoPZ/tMc0vIpHoxk+YpEpRSLygDdGOdIW2TbE1IQVSd8kk3XSSltCCE1zzbCHeApxhBsr92eKi/p6ReLVMnx3YasS5iwEpmSiBQTJaFE7oqFIZ1KrQsB4wVZUhMtgCFFiX8/WA5Ze2F6sgkPWrmvOD1D3Rn2PKIDe3jDCzwEkbx6QbI+POCibCpaYOsyQaF/unTUHUGAkZQSPjxhbAKNq3ZS7qiEki8moZQJwpgQXBfSEm00qUUkEKYEsNNQc8G4Q17YpF9H8XoiEQSNNIvFasm/o92cpZWAFMkVKcNWwGsOLNKKpgThrkw4ZwmCfnEfiEaPYSRjnr1gyWzejTWcBm1DfDxnrbIuqVdcIcu+bZ8av4cY0Vny6esLdsIF0Bg3/AOFn1jn/ACdpImzOSnJTLcVf+HIvxDu3GCLasKUJbshKUuacWxxwy4RRsxIK1U+qr1RErEHnTn4esL+mOmFRP//Z"/>
          <p:cNvSpPr>
            <a:spLocks noChangeAspect="1" noChangeArrowheads="1"/>
          </p:cNvSpPr>
          <p:nvPr/>
        </p:nvSpPr>
        <p:spPr bwMode="auto">
          <a:xfrm>
            <a:off x="9075738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69705"/>
            <a:ext cx="4146621" cy="2846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7" descr="https://encrypted-tbn0.gstatic.com/images?q=tbn:ANd9GcST5ukPpvDiM-c9vJjSbBz5kp1EO43dlhiTtl43sSBMIZFYJw3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710204"/>
            <a:ext cx="3322762" cy="2488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http://images1.ynet.co.il/PicServer3/2012/11/15/4270899/untitled_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54" y="7937"/>
            <a:ext cx="4161675" cy="2340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 descr="https://encrypted-tbn0.gstatic.com/images?q=tbn:ANd9GcQx-Dzyh2j5_YML26gNmxMpsE6ZQMDQQ63HUEZRfH3Z4MIhhFd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2762" y="4710204"/>
            <a:ext cx="3220541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Picture 13" descr="http://www.nrg.co.il/images/archive/300x225/1/173/99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9334" y="4710204"/>
            <a:ext cx="28575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tangle 22"/>
          <p:cNvSpPr/>
          <p:nvPr/>
        </p:nvSpPr>
        <p:spPr>
          <a:xfrm>
            <a:off x="4135076" y="3069440"/>
            <a:ext cx="5028803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Israel has the right to defend itself</a:t>
            </a:r>
            <a:endParaRPr lang="he-IL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5" descr="M:\ICT's Logos &amp; Templates\לוגו חדש קרן דניאל\IDC_ICT Logo_E_W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89" t="33917" r="18745" b="37476"/>
          <a:stretch/>
        </p:blipFill>
        <p:spPr bwMode="auto">
          <a:xfrm>
            <a:off x="6279334" y="143682"/>
            <a:ext cx="2780251" cy="873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6312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" y="0"/>
            <a:ext cx="9143999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5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Oh, and you Bostonians </a:t>
            </a:r>
          </a:p>
          <a:p>
            <a:pPr algn="ctr" rtl="0"/>
            <a:r>
              <a:rPr lang="en-US" sz="5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should know this better </a:t>
            </a:r>
            <a:r>
              <a:rPr lang="en-US" sz="5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than </a:t>
            </a:r>
            <a:r>
              <a:rPr lang="en-US" sz="5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others</a:t>
            </a:r>
            <a:endParaRPr lang="he-IL" sz="5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3" name="Picture 3" descr="C:\Users\User\Desktop\ילדים וטרור\6a00d8341c60bf53ef017d42f7d200970c-600w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40868"/>
            <a:ext cx="6156176" cy="4617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User\Desktop\ילדים וטרור\marathon-12-04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3004" y="3717032"/>
            <a:ext cx="4670995" cy="3140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M:\ICT's Logos &amp; Templates\לוגו חדש קרן דניאל\IDC_ICT Logo_E_W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89" t="33917" r="18745" b="37476"/>
          <a:stretch/>
        </p:blipFill>
        <p:spPr bwMode="auto">
          <a:xfrm>
            <a:off x="6363746" y="2564904"/>
            <a:ext cx="2780251" cy="873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9679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</TotalTime>
  <Words>70</Words>
  <Application>Microsoft Office PowerPoint</Application>
  <PresentationFormat>On-screen Show (4:3)</PresentationFormat>
  <Paragraphs>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Support</cp:lastModifiedBy>
  <cp:revision>25</cp:revision>
  <dcterms:created xsi:type="dcterms:W3CDTF">2014-07-07T07:03:06Z</dcterms:created>
  <dcterms:modified xsi:type="dcterms:W3CDTF">2014-07-14T08:16:27Z</dcterms:modified>
</cp:coreProperties>
</file>